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4" r:id="rId3"/>
    <p:sldId id="305" r:id="rId4"/>
    <p:sldId id="360" r:id="rId5"/>
    <p:sldId id="361" r:id="rId6"/>
    <p:sldId id="362" r:id="rId7"/>
    <p:sldId id="363" r:id="rId8"/>
    <p:sldId id="324" r:id="rId9"/>
    <p:sldId id="326" r:id="rId10"/>
    <p:sldId id="327" r:id="rId11"/>
    <p:sldId id="322" r:id="rId12"/>
    <p:sldId id="364" r:id="rId13"/>
    <p:sldId id="336" r:id="rId14"/>
    <p:sldId id="32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9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BAB65-F9B5-4682-9B02-9F8F9C97C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1A1EA1-A3CC-4E31-9ABE-906A639C60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87AFB7-2A92-4265-893D-52EB8ED13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7217A9-9F1E-4F59-B93C-6888368B4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346960-F9B1-4153-B3F9-8C683550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38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967794-C7DF-43DA-BFD5-F66F9F632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68F5F0-925D-43B9-B7EF-335FD5928F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F96877-FDFA-4292-AA99-3777F17C0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F13B73-DA49-4506-AEC8-4F4F9963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67D061-1872-40A6-9176-5E3B72B01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4168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6EE26D-2545-41EC-BFF1-CDDAA123A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FD451A-82DC-49A2-B170-2902DA9C40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BE81D-894D-4B9C-8442-E74C9901D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699E88-453B-4D36-93E0-70B6250C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A85436-396D-47D5-B1EA-53B2A908E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2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29038D-280E-4ABD-A91E-C06AA5664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45CB71-EA48-445F-AC72-5AFCBEC40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CAF0BAF-0F5B-4B6D-80C8-5341A76ED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E5BCDB-5A9A-46C3-9E55-47FF6067A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3545B6-9812-440A-B849-A2E9571D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444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11D92B-F17D-41F7-AE32-50ED8D3BB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1D4ACD-760C-44A1-8E8E-2019B4DF3C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F767E7-E897-479B-93A1-B70A7AA89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BB522C-1C91-4CCE-A804-99A426317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78D39-B59F-4A0A-910E-D53EBE6FB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439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99ACB6-1BFB-481E-8027-3AC86C401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F8015F-63ED-4D5C-AF18-02C848DB45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557F3C-1DAF-4E02-B7E5-1DA09D118A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933136-8DF8-4815-8882-0C3856193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028F69-FD9F-4206-A073-C86E81F18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85AE72-AB57-4015-B972-87CC40A19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1846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30E154-FF60-4AF1-949B-A76AA37B3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EDD805-09D3-4E7F-9CBB-E4314DEB8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6BDDD5-46E6-4FD1-AA94-608D9929AF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D58032F-57F1-4E99-B982-DB94C8E084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04B993D-8CAC-4EA7-859E-87FE28B52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B910410-FE59-45AA-86C8-45A87528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E00B2B-F4BD-4EB1-B1F7-4E7FF4381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790A870-F869-4420-ADF0-CCBE696A0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039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C2169F-650F-44CE-9EEF-ABB87AC5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9D8494-079E-4144-AB46-1DD2EE738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F284B9-FA88-4227-BFD5-80A7FAF31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8103103-5516-43F2-BC8B-B0ABB0980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3922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BCA2CB-3CFF-4F82-ACE3-5D4E4869A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5BDBE45-848F-4A0D-8097-B3B068703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69785B-C9C1-4B61-8EE9-7A5A9BB9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182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4B2B67-7698-4687-9C89-8087EE08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278ACA-AB62-428C-92BA-CAB59C0C1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1E19EC-5CD2-4579-9739-45F946DDA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E99B29-1DCB-4C5B-AC87-6905E393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06CFD2-8EF9-4437-8241-C649C2B0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BE24DEF-E597-4E99-8A23-B0F4C43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548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5BFDDB-172B-414D-9F31-0438F4C60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16936F-3E7F-4414-B3B6-535E7F0AEB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E32CAC-A5DC-4362-8642-D4483B77E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E4043C-144E-4878-9234-BC612E89E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01F238-1775-4961-8492-93A11C8F5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C5DD8B-300D-4A2F-A25A-C27C2A8F7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622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E5C20E1-F3A2-47A3-AB44-80DE21B81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6B27E5-ADC0-43E1-9163-5FA5E8303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90A5FD-7C34-4F7C-86C4-A58330B77B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350D0-9188-4B07-ADE0-60E4DE0D32FB}" type="datetimeFigureOut">
              <a:rPr lang="ko-KR" altLang="en-US" smtClean="0"/>
              <a:t>2018-12-08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94DEFE-8219-4FF3-A885-16BF9388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B9B375-B987-4C98-BE68-BA68F63AB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B4CB7-463D-41ED-BD9D-64DE7D1820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61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FC0229-7F50-4563-9F1E-1E08857070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34A141-4D3E-4F57-BEDC-CC7CDB1E03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574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슬라이드 번호 개체 틀 2">
            <a:extLst>
              <a:ext uri="{FF2B5EF4-FFF2-40B4-BE49-F238E27FC236}">
                <a16:creationId xmlns:a16="http://schemas.microsoft.com/office/drawing/2014/main" id="{F0E32A9B-7641-4F80-A8B7-F1CEA07B66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0EEB99B-1E94-4E45-B0EB-DE732C42A1D4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47108" name="그림 1">
            <a:extLst>
              <a:ext uri="{FF2B5EF4-FFF2-40B4-BE49-F238E27FC236}">
                <a16:creationId xmlns:a16="http://schemas.microsoft.com/office/drawing/2014/main" id="{09FB6579-61A3-4A1B-AABD-EFDDE134C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74689"/>
            <a:ext cx="9144000" cy="550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제목 1">
            <a:extLst>
              <a:ext uri="{FF2B5EF4-FFF2-40B4-BE49-F238E27FC236}">
                <a16:creationId xmlns:a16="http://schemas.microsoft.com/office/drawing/2014/main" id="{F05419F2-7191-431C-9B31-18A3C8F2B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꽃 모양 그리기 </a:t>
            </a:r>
            <a:r>
              <a:rPr kumimoji="1" lang="en-US" altLang="ko-KR" dirty="0"/>
              <a:t>16</a:t>
            </a:r>
            <a:r>
              <a:rPr kumimoji="1" lang="ko-KR" altLang="en-US" dirty="0"/>
              <a:t>장</a:t>
            </a:r>
          </a:p>
        </p:txBody>
      </p:sp>
      <p:sp>
        <p:nvSpPr>
          <p:cNvPr id="34818" name="슬라이드 번호 개체 틀 2">
            <a:extLst>
              <a:ext uri="{FF2B5EF4-FFF2-40B4-BE49-F238E27FC236}">
                <a16:creationId xmlns:a16="http://schemas.microsoft.com/office/drawing/2014/main" id="{78E1F7E3-06C8-427E-8295-46174E1EB1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1FEF714-358F-4AFE-A8FE-B3AA4315D585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4820" name="그림 4">
            <a:extLst>
              <a:ext uri="{FF2B5EF4-FFF2-40B4-BE49-F238E27FC236}">
                <a16:creationId xmlns:a16="http://schemas.microsoft.com/office/drawing/2014/main" id="{66198AC9-6369-49A2-8444-94C5A76E5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2089" y="620714"/>
            <a:ext cx="6727825" cy="5761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제목 1">
            <a:extLst>
              <a:ext uri="{FF2B5EF4-FFF2-40B4-BE49-F238E27FC236}">
                <a16:creationId xmlns:a16="http://schemas.microsoft.com/office/drawing/2014/main" id="{9B26E71E-4BCC-4809-85F8-E5C8B4730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5719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sz="2000" dirty="0"/>
              <a:t>[</a:t>
            </a:r>
            <a:r>
              <a:rPr kumimoji="1" lang="ko-KR" altLang="en-US" sz="2000" dirty="0"/>
              <a:t>도전 </a:t>
            </a:r>
            <a:r>
              <a:rPr kumimoji="1" lang="en-US" altLang="ko-KR" sz="2000" dirty="0"/>
              <a:t>mission]</a:t>
            </a:r>
            <a:r>
              <a:rPr kumimoji="1" lang="ko-KR" altLang="en-US" sz="2000" dirty="0"/>
              <a:t> </a:t>
            </a:r>
            <a:r>
              <a:rPr lang="ko-KR" altLang="en-US" sz="2000" dirty="0"/>
              <a:t>스케치 앱에 색상과 두께 변경 기능 추가하기  </a:t>
            </a:r>
            <a:r>
              <a:rPr lang="en-US" altLang="ko-KR" sz="2000" dirty="0"/>
              <a:t>17</a:t>
            </a:r>
            <a:r>
              <a:rPr lang="ko-KR" altLang="en-US" sz="2000" dirty="0"/>
              <a:t>장</a:t>
            </a:r>
            <a:endParaRPr kumimoji="1" lang="ko-KR" altLang="en-US" sz="2000" dirty="0"/>
          </a:p>
        </p:txBody>
      </p:sp>
      <p:sp>
        <p:nvSpPr>
          <p:cNvPr id="38914" name="슬라이드 번호 개체 틀 2">
            <a:extLst>
              <a:ext uri="{FF2B5EF4-FFF2-40B4-BE49-F238E27FC236}">
                <a16:creationId xmlns:a16="http://schemas.microsoft.com/office/drawing/2014/main" id="{D134508A-F983-40A8-B8C5-82519E2965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21AFEDA-6B37-4D75-9138-E818C1FA5D62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8916" name="그림 1">
            <a:extLst>
              <a:ext uri="{FF2B5EF4-FFF2-40B4-BE49-F238E27FC236}">
                <a16:creationId xmlns:a16="http://schemas.microsoft.com/office/drawing/2014/main" id="{1A522F38-6305-46BB-8256-90EA62ECAC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576264"/>
            <a:ext cx="6281738" cy="393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그림 2">
            <a:extLst>
              <a:ext uri="{FF2B5EF4-FFF2-40B4-BE49-F238E27FC236}">
                <a16:creationId xmlns:a16="http://schemas.microsoft.com/office/drawing/2014/main" id="{EA2F6316-E34F-431B-8A15-B371FFB01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139" y="4554538"/>
            <a:ext cx="5832475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제목 1">
            <a:extLst>
              <a:ext uri="{FF2B5EF4-FFF2-40B4-BE49-F238E27FC236}">
                <a16:creationId xmlns:a16="http://schemas.microsoft.com/office/drawing/2014/main" id="{3BB82D2B-C100-453F-BC6E-B3BECD465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651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sz="2000" dirty="0"/>
              <a:t>[</a:t>
            </a:r>
            <a:r>
              <a:rPr kumimoji="1" lang="ko-KR" altLang="en-US" sz="2000" dirty="0"/>
              <a:t>도전 </a:t>
            </a:r>
            <a:r>
              <a:rPr kumimoji="1" lang="en-US" altLang="ko-KR" sz="2000" dirty="0"/>
              <a:t>mission]</a:t>
            </a:r>
            <a:r>
              <a:rPr kumimoji="1" lang="ko-KR" altLang="en-US" sz="2000" dirty="0"/>
              <a:t> 갤러리 앱에 </a:t>
            </a:r>
            <a:r>
              <a:rPr kumimoji="1" lang="ko-KR" altLang="en-US" sz="2000" dirty="0" err="1"/>
              <a:t>스와이프</a:t>
            </a:r>
            <a:r>
              <a:rPr kumimoji="1" lang="ko-KR" altLang="en-US" sz="2000" dirty="0"/>
              <a:t> 기능 추가하기 </a:t>
            </a:r>
            <a:r>
              <a:rPr kumimoji="1" lang="en-US" altLang="ko-KR" sz="2000" dirty="0"/>
              <a:t>18</a:t>
            </a:r>
            <a:r>
              <a:rPr kumimoji="1" lang="ko-KR" altLang="en-US" sz="2000" dirty="0"/>
              <a:t>장</a:t>
            </a:r>
          </a:p>
        </p:txBody>
      </p:sp>
      <p:sp>
        <p:nvSpPr>
          <p:cNvPr id="48130" name="슬라이드 번호 개체 틀 2">
            <a:extLst>
              <a:ext uri="{FF2B5EF4-FFF2-40B4-BE49-F238E27FC236}">
                <a16:creationId xmlns:a16="http://schemas.microsoft.com/office/drawing/2014/main" id="{8F5644BC-9650-4C34-8ADD-D94A019F24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F78CDA2-6873-478E-B9AA-3879E770D602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48132" name="그림 2">
            <a:extLst>
              <a:ext uri="{FF2B5EF4-FFF2-40B4-BE49-F238E27FC236}">
                <a16:creationId xmlns:a16="http://schemas.microsoft.com/office/drawing/2014/main" id="{A1EE44D8-1FC0-4F52-A109-346AF4AAA2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8975" y="765176"/>
            <a:ext cx="8274050" cy="4987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제목 1">
            <a:extLst>
              <a:ext uri="{FF2B5EF4-FFF2-40B4-BE49-F238E27FC236}">
                <a16:creationId xmlns:a16="http://schemas.microsoft.com/office/drawing/2014/main" id="{509F1DCE-5884-4D09-8FD9-EACD23887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95487"/>
          </a:xfrm>
        </p:spPr>
        <p:txBody>
          <a:bodyPr/>
          <a:lstStyle/>
          <a:p>
            <a:pPr eaLnBrk="1" hangingPunct="1"/>
            <a:r>
              <a:rPr kumimoji="1" lang="en-US" altLang="ko-KR" sz="2000" dirty="0"/>
              <a:t>[</a:t>
            </a:r>
            <a:r>
              <a:rPr kumimoji="1" lang="ko-KR" altLang="en-US" sz="2000" dirty="0"/>
              <a:t>도전 </a:t>
            </a:r>
            <a:r>
              <a:rPr kumimoji="1" lang="en-US" altLang="ko-KR" sz="2000" dirty="0"/>
              <a:t>mission]</a:t>
            </a:r>
            <a:r>
              <a:rPr kumimoji="1" lang="ko-KR" altLang="en-US" sz="2000" dirty="0"/>
              <a:t> 갤러리 앱에 핀치 기능 추가하기 </a:t>
            </a:r>
            <a:r>
              <a:rPr kumimoji="1" lang="en-US" altLang="ko-KR" sz="2000" dirty="0"/>
              <a:t>19</a:t>
            </a:r>
            <a:r>
              <a:rPr kumimoji="1" lang="ko-KR" altLang="en-US" sz="2000" dirty="0"/>
              <a:t>장</a:t>
            </a:r>
          </a:p>
        </p:txBody>
      </p:sp>
      <p:sp>
        <p:nvSpPr>
          <p:cNvPr id="31746" name="슬라이드 번호 개체 틀 2">
            <a:extLst>
              <a:ext uri="{FF2B5EF4-FFF2-40B4-BE49-F238E27FC236}">
                <a16:creationId xmlns:a16="http://schemas.microsoft.com/office/drawing/2014/main" id="{E20442E1-E699-4AD2-8958-A35B9DF9DC8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70B6426-157E-4EA1-BDA5-E2559BAE53F0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1748" name="그림 1">
            <a:extLst>
              <a:ext uri="{FF2B5EF4-FFF2-40B4-BE49-F238E27FC236}">
                <a16:creationId xmlns:a16="http://schemas.microsoft.com/office/drawing/2014/main" id="{2D51AFE7-2A36-4806-B250-8B6E21351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765175"/>
            <a:ext cx="8229600" cy="499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제목 1">
            <a:extLst>
              <a:ext uri="{FF2B5EF4-FFF2-40B4-BE49-F238E27FC236}">
                <a16:creationId xmlns:a16="http://schemas.microsoft.com/office/drawing/2014/main" id="{A9ECFB95-37D3-4126-9B64-AC2E99116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484189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새로운 탭 추가하기 </a:t>
            </a:r>
            <a:r>
              <a:rPr lang="en-US" altLang="ko-KR" dirty="0"/>
              <a:t>(10</a:t>
            </a:r>
            <a:r>
              <a:rPr lang="ko-KR" altLang="en-US" dirty="0"/>
              <a:t>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4818" name="슬라이드 번호 개체 틀 2">
            <a:extLst>
              <a:ext uri="{FF2B5EF4-FFF2-40B4-BE49-F238E27FC236}">
                <a16:creationId xmlns:a16="http://schemas.microsoft.com/office/drawing/2014/main" id="{7F832DD3-34FA-4250-884B-B481312233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CD069A6-D158-439E-82FA-FE2E366D9C6A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34820" name="TextBox 4">
            <a:extLst>
              <a:ext uri="{FF2B5EF4-FFF2-40B4-BE49-F238E27FC236}">
                <a16:creationId xmlns:a16="http://schemas.microsoft.com/office/drawing/2014/main" id="{33B185FF-1516-46D8-B53E-C0BDF9D8D0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620714"/>
            <a:ext cx="88566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ko-KR" altLang="en-US" sz="1800" dirty="0"/>
              <a:t>새로운 탭을 추가해 보세요</a:t>
            </a:r>
            <a:r>
              <a:rPr lang="en-US" altLang="ko-KR" sz="1800" dirty="0"/>
              <a:t>. </a:t>
            </a:r>
            <a:endParaRPr lang="ko-KR" altLang="en-US" sz="1800" dirty="0"/>
          </a:p>
        </p:txBody>
      </p:sp>
      <p:sp>
        <p:nvSpPr>
          <p:cNvPr id="34821" name="TextBox 1">
            <a:extLst>
              <a:ext uri="{FF2B5EF4-FFF2-40B4-BE49-F238E27FC236}">
                <a16:creationId xmlns:a16="http://schemas.microsoft.com/office/drawing/2014/main" id="{0218E9F2-AAE4-4D6D-B539-94DE608A5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2913" y="1125538"/>
            <a:ext cx="84518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800">
                <a:ea typeface="굴림" panose="020B0600000101010101" pitchFamily="50" charset="-127"/>
              </a:rPr>
              <a:t>세 개의 탭에서 하나를 더 추가하여 네 개의 탭이 되도록 앱을 만들어 보세요</a:t>
            </a:r>
            <a:r>
              <a:rPr lang="en-US" altLang="ko-KR" sz="1800">
                <a:ea typeface="굴림" panose="020B0600000101010101" pitchFamily="50" charset="-127"/>
              </a:rPr>
              <a:t>. </a:t>
            </a:r>
          </a:p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800">
                <a:ea typeface="굴림" panose="020B0600000101010101" pitchFamily="50" charset="-127"/>
              </a:rPr>
              <a:t>05</a:t>
            </a:r>
            <a:r>
              <a:rPr lang="ko-KR" altLang="en-US" sz="1800">
                <a:ea typeface="굴림" panose="020B0600000101010101" pitchFamily="50" charset="-127"/>
              </a:rPr>
              <a:t>장의 피커 뷰 예제를 이용하여 검색 </a:t>
            </a:r>
            <a:r>
              <a:rPr lang="en-US" altLang="ko-KR" sz="1800">
                <a:ea typeface="굴림" panose="020B0600000101010101" pitchFamily="50" charset="-127"/>
              </a:rPr>
              <a:t>(Search) </a:t>
            </a:r>
            <a:r>
              <a:rPr lang="ko-KR" altLang="en-US" sz="1800">
                <a:ea typeface="굴림" panose="020B0600000101010101" pitchFamily="50" charset="-127"/>
              </a:rPr>
              <a:t>아이콘 형태의 탭을 추가하세요</a:t>
            </a:r>
            <a:r>
              <a:rPr lang="en-US" altLang="ko-KR" sz="1800">
                <a:ea typeface="굴림" panose="020B0600000101010101" pitchFamily="50" charset="-127"/>
              </a:rPr>
              <a:t>. </a:t>
            </a:r>
            <a:endParaRPr lang="ko-KR" altLang="en-US" sz="1800">
              <a:ea typeface="굴림" panose="020B0600000101010101" pitchFamily="50" charset="-127"/>
            </a:endParaRPr>
          </a:p>
        </p:txBody>
      </p:sp>
      <p:pic>
        <p:nvPicPr>
          <p:cNvPr id="34822" name="그림 1">
            <a:extLst>
              <a:ext uri="{FF2B5EF4-FFF2-40B4-BE49-F238E27FC236}">
                <a16:creationId xmlns:a16="http://schemas.microsoft.com/office/drawing/2014/main" id="{B23FBE47-3B2E-4219-B22C-06EBF540C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6" y="1919288"/>
            <a:ext cx="7866063" cy="450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제목 1">
            <a:extLst>
              <a:ext uri="{FF2B5EF4-FFF2-40B4-BE49-F238E27FC236}">
                <a16:creationId xmlns:a16="http://schemas.microsoft.com/office/drawing/2014/main" id="{D001A733-660C-4A15-B5EB-EC270D42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0651"/>
          </a:xfrm>
        </p:spPr>
        <p:txBody>
          <a:bodyPr>
            <a:normAutofit fontScale="90000"/>
          </a:bodyPr>
          <a:lstStyle/>
          <a:p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확대</a:t>
            </a:r>
            <a:r>
              <a:rPr lang="en-US" altLang="ko-KR" dirty="0"/>
              <a:t>/</a:t>
            </a:r>
            <a:r>
              <a:rPr lang="ko-KR" altLang="en-US" dirty="0"/>
              <a:t>축소 기능 추가하기 </a:t>
            </a:r>
            <a:r>
              <a:rPr lang="en-US" altLang="ko-KR" dirty="0"/>
              <a:t>(11</a:t>
            </a:r>
            <a:r>
              <a:rPr lang="ko-KR" altLang="en-US" dirty="0"/>
              <a:t>장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</a:p>
        </p:txBody>
      </p:sp>
      <p:sp>
        <p:nvSpPr>
          <p:cNvPr id="68610" name="슬라이드 번호 개체 틀 2">
            <a:extLst>
              <a:ext uri="{FF2B5EF4-FFF2-40B4-BE49-F238E27FC236}">
                <a16:creationId xmlns:a16="http://schemas.microsoft.com/office/drawing/2014/main" id="{FF003646-0DBB-4CD7-BA07-97660CDBC0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1546B7D-D55A-4672-9016-0E633FB08893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68612" name="TextBox 4">
            <a:extLst>
              <a:ext uri="{FF2B5EF4-FFF2-40B4-BE49-F238E27FC236}">
                <a16:creationId xmlns:a16="http://schemas.microsoft.com/office/drawing/2014/main" id="{52AE58A0-BF68-42F7-928D-77DFF2FC6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620714"/>
            <a:ext cx="88566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ko-KR" altLang="en-US" sz="1800"/>
              <a:t>전구를 확대하거나 축소할 수 있도록 버튼을 추가해 보세요</a:t>
            </a:r>
            <a:r>
              <a:rPr lang="en-US" altLang="ko-KR" sz="1800"/>
              <a:t>. </a:t>
            </a:r>
            <a:endParaRPr lang="ko-KR" altLang="en-US" sz="1800"/>
          </a:p>
        </p:txBody>
      </p:sp>
      <p:sp>
        <p:nvSpPr>
          <p:cNvPr id="68613" name="TextBox 1">
            <a:extLst>
              <a:ext uri="{FF2B5EF4-FFF2-40B4-BE49-F238E27FC236}">
                <a16:creationId xmlns:a16="http://schemas.microsoft.com/office/drawing/2014/main" id="{7D13548F-1781-4988-BA5A-17C69421A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2913" y="1125539"/>
            <a:ext cx="8704262" cy="979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ko-KR" altLang="en-US" sz="1800"/>
              <a:t>‘메인 화면’의 전구가 이미 확대된 상태라면 버튼 이름이 ‘확대’이더라도 더 이상 확대되지 않습니다</a:t>
            </a:r>
            <a:r>
              <a:rPr lang="en-US" altLang="ko-KR" sz="1800"/>
              <a:t>. 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altLang="ko-KR" sz="1800"/>
              <a:t>[</a:t>
            </a:r>
            <a:r>
              <a:rPr lang="ko-KR" altLang="en-US" sz="1800"/>
              <a:t>축소</a:t>
            </a:r>
            <a:r>
              <a:rPr lang="en-US" altLang="ko-KR" sz="1800"/>
              <a:t>]</a:t>
            </a:r>
            <a:r>
              <a:rPr lang="ko-KR" altLang="en-US" sz="1800"/>
              <a:t>도 확대와 동일한 형태로 동작하도록 해보세요</a:t>
            </a:r>
            <a:r>
              <a:rPr lang="en-US" altLang="ko-KR" sz="1800"/>
              <a:t>. </a:t>
            </a:r>
            <a:endParaRPr lang="ko-KR" altLang="en-US" sz="1800"/>
          </a:p>
        </p:txBody>
      </p:sp>
      <p:pic>
        <p:nvPicPr>
          <p:cNvPr id="68614" name="그림 1">
            <a:extLst>
              <a:ext uri="{FF2B5EF4-FFF2-40B4-BE49-F238E27FC236}">
                <a16:creationId xmlns:a16="http://schemas.microsoft.com/office/drawing/2014/main" id="{FAB6D251-4A2D-4057-9CD9-6A67339AD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2300" y="2239964"/>
            <a:ext cx="7227888" cy="4059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슬라이드 번호 개체 틀 2">
            <a:extLst>
              <a:ext uri="{FF2B5EF4-FFF2-40B4-BE49-F238E27FC236}">
                <a16:creationId xmlns:a16="http://schemas.microsoft.com/office/drawing/2014/main" id="{820FC326-064D-49AC-9E2A-3664ACB78B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685C934-EAA8-42AC-A295-755EF6093EA1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69636" name="그림 1">
            <a:extLst>
              <a:ext uri="{FF2B5EF4-FFF2-40B4-BE49-F238E27FC236}">
                <a16:creationId xmlns:a16="http://schemas.microsoft.com/office/drawing/2014/main" id="{24BD5AE1-ECF8-4922-9C53-7281E079B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939" y="836614"/>
            <a:ext cx="8810625" cy="388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제목 1">
            <a:extLst>
              <a:ext uri="{FF2B5EF4-FFF2-40B4-BE49-F238E27FC236}">
                <a16:creationId xmlns:a16="http://schemas.microsoft.com/office/drawing/2014/main" id="{A1B2754D-7C96-4A01-BEAA-3CC5F69F6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3651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아이콘 선택 기능 추가하기</a:t>
            </a:r>
            <a:r>
              <a:rPr lang="en-US" altLang="ko-KR" dirty="0"/>
              <a:t>(12</a:t>
            </a:r>
            <a:r>
              <a:rPr lang="ko-KR" altLang="en-US" dirty="0"/>
              <a:t>장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endParaRPr kumimoji="1" lang="ko-KR" altLang="en-US" dirty="0"/>
          </a:p>
        </p:txBody>
      </p:sp>
      <p:sp>
        <p:nvSpPr>
          <p:cNvPr id="60418" name="슬라이드 번호 개체 틀 2">
            <a:extLst>
              <a:ext uri="{FF2B5EF4-FFF2-40B4-BE49-F238E27FC236}">
                <a16:creationId xmlns:a16="http://schemas.microsoft.com/office/drawing/2014/main" id="{0E738B8C-1291-49F8-8040-63643BBC07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7974A8-F360-4928-B28C-6B296FBF22C3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60420" name="TextBox 4">
            <a:extLst>
              <a:ext uri="{FF2B5EF4-FFF2-40B4-BE49-F238E27FC236}">
                <a16:creationId xmlns:a16="http://schemas.microsoft.com/office/drawing/2014/main" id="{52ED736E-4522-4D7D-B242-E95EF29518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951" y="620714"/>
            <a:ext cx="8856663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ko-KR" altLang="en-US" sz="1800"/>
              <a:t>새로운 아이템을 추가할 때 아이콘을 선택할 수 있도록 추가해 보세요</a:t>
            </a:r>
            <a:r>
              <a:rPr lang="en-US" altLang="ko-KR" sz="1800"/>
              <a:t>. </a:t>
            </a:r>
            <a:endParaRPr lang="ko-KR" altLang="en-US" sz="180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1800">
                <a:ea typeface="굴림" panose="020B0600000101010101" pitchFamily="50" charset="-127"/>
              </a:rPr>
              <a:t> 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ko-KR" altLang="en-US" sz="1600"/>
              <a:t>아이템 추가 화면에서 아이콘을 선택할 수 있도록 피커 뷰를 이용 하여 작성해 보세요</a:t>
            </a:r>
            <a:r>
              <a:rPr lang="en-US" altLang="ko-KR" sz="1600"/>
              <a:t>.</a:t>
            </a:r>
            <a:r>
              <a:rPr lang="en-US" altLang="ko-KR" sz="1800">
                <a:ea typeface="굴림" panose="020B0600000101010101" pitchFamily="50" charset="-127"/>
              </a:rPr>
              <a:t>. </a:t>
            </a:r>
            <a:endParaRPr lang="ko-KR" altLang="en-US" sz="1800">
              <a:ea typeface="굴림" panose="020B0600000101010101" pitchFamily="50" charset="-127"/>
            </a:endParaRPr>
          </a:p>
        </p:txBody>
      </p:sp>
      <p:pic>
        <p:nvPicPr>
          <p:cNvPr id="60421" name="그림 1">
            <a:extLst>
              <a:ext uri="{FF2B5EF4-FFF2-40B4-BE49-F238E27FC236}">
                <a16:creationId xmlns:a16="http://schemas.microsoft.com/office/drawing/2014/main" id="{AD301705-8AD2-448C-85FB-F431C700E0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0563" y="1773238"/>
            <a:ext cx="668655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제목 1">
            <a:extLst>
              <a:ext uri="{FF2B5EF4-FFF2-40B4-BE49-F238E27FC236}">
                <a16:creationId xmlns:a16="http://schemas.microsoft.com/office/drawing/2014/main" id="{9F03629B-E533-40C5-8283-E1FD2C9AF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625" y="136524"/>
            <a:ext cx="8967788" cy="132417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</a:t>
            </a:r>
            <a:r>
              <a:rPr lang="ko-KR" altLang="en-US" dirty="0"/>
              <a:t>오디오 앱에 재생 상태 이미지 추가하기 </a:t>
            </a:r>
            <a:r>
              <a:rPr lang="en-US" altLang="ko-KR" dirty="0"/>
              <a:t>13</a:t>
            </a:r>
            <a:r>
              <a:rPr lang="ko-KR" altLang="en-US" dirty="0"/>
              <a:t>장</a:t>
            </a:r>
            <a:endParaRPr kumimoji="1" lang="ko-KR" altLang="en-US" dirty="0"/>
          </a:p>
        </p:txBody>
      </p:sp>
      <p:sp>
        <p:nvSpPr>
          <p:cNvPr id="68610" name="슬라이드 번호 개체 틀 2">
            <a:extLst>
              <a:ext uri="{FF2B5EF4-FFF2-40B4-BE49-F238E27FC236}">
                <a16:creationId xmlns:a16="http://schemas.microsoft.com/office/drawing/2014/main" id="{176B13C4-6245-46E4-AC20-58403BD490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92989AB-54C7-4C9F-8224-32518D50CE60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sp>
        <p:nvSpPr>
          <p:cNvPr id="68612" name="TextBox 1">
            <a:extLst>
              <a:ext uri="{FF2B5EF4-FFF2-40B4-BE49-F238E27FC236}">
                <a16:creationId xmlns:a16="http://schemas.microsoft.com/office/drawing/2014/main" id="{868F121C-F5F4-41CF-B91C-C973D47CA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2914" y="638176"/>
            <a:ext cx="87153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600">
                <a:ea typeface="굴림" panose="020B0600000101010101" pitchFamily="50" charset="-127"/>
              </a:rPr>
              <a:t>앱을 실행하는 동안 재생</a:t>
            </a:r>
            <a:r>
              <a:rPr lang="en-US" altLang="ko-KR" sz="1600">
                <a:ea typeface="굴림" panose="020B0600000101010101" pitchFamily="50" charset="-127"/>
              </a:rPr>
              <a:t>, </a:t>
            </a:r>
            <a:r>
              <a:rPr lang="ko-KR" altLang="en-US" sz="1600">
                <a:ea typeface="굴림" panose="020B0600000101010101" pitchFamily="50" charset="-127"/>
              </a:rPr>
              <a:t>녹음</a:t>
            </a:r>
            <a:r>
              <a:rPr lang="en-US" altLang="ko-KR" sz="1600">
                <a:ea typeface="굴림" panose="020B0600000101010101" pitchFamily="50" charset="-127"/>
              </a:rPr>
              <a:t>, </a:t>
            </a:r>
            <a:r>
              <a:rPr lang="ko-KR" altLang="en-US" sz="1600">
                <a:ea typeface="굴림" panose="020B0600000101010101" pitchFamily="50" charset="-127"/>
              </a:rPr>
              <a:t>일시 정지 및 정지 상태를 나타내는 이미지를 추가해 보세요</a:t>
            </a:r>
            <a:r>
              <a:rPr lang="en-US" altLang="ko-KR" sz="1600">
                <a:ea typeface="굴림" panose="020B0600000101010101" pitchFamily="50" charset="-127"/>
              </a:rPr>
              <a:t>. </a:t>
            </a:r>
          </a:p>
          <a:p>
            <a:pPr latinLnBrk="0">
              <a:spcBef>
                <a:spcPct val="0"/>
              </a:spcBef>
              <a:buFontTx/>
              <a:buNone/>
            </a:pPr>
            <a:r>
              <a:rPr lang="en-US" altLang="ko-KR" sz="1600">
                <a:ea typeface="굴림" panose="020B0600000101010101" pitchFamily="50" charset="-127"/>
              </a:rPr>
              <a:t>‘</a:t>
            </a:r>
            <a:r>
              <a:rPr lang="ko-KR" altLang="en-US" sz="1600">
                <a:ea typeface="굴림" panose="020B0600000101010101" pitchFamily="50" charset="-127"/>
              </a:rPr>
              <a:t>재생 중’은 </a:t>
            </a:r>
            <a:r>
              <a:rPr lang="en-US" altLang="ko-KR" sz="1600">
                <a:ea typeface="굴림" panose="020B0600000101010101" pitchFamily="50" charset="-127"/>
              </a:rPr>
              <a:t>play.png, ‘</a:t>
            </a:r>
            <a:r>
              <a:rPr lang="ko-KR" altLang="en-US" sz="1600">
                <a:ea typeface="굴림" panose="020B0600000101010101" pitchFamily="50" charset="-127"/>
              </a:rPr>
              <a:t>녹음중’은 </a:t>
            </a:r>
            <a:r>
              <a:rPr lang="en-US" altLang="ko-KR" sz="1600">
                <a:ea typeface="굴림" panose="020B0600000101010101" pitchFamily="50" charset="-127"/>
              </a:rPr>
              <a:t>record.png, ‘</a:t>
            </a:r>
            <a:r>
              <a:rPr lang="ko-KR" altLang="en-US" sz="1600">
                <a:ea typeface="굴림" panose="020B0600000101010101" pitchFamily="50" charset="-127"/>
              </a:rPr>
              <a:t>일시 정지’는 </a:t>
            </a:r>
            <a:r>
              <a:rPr lang="en-US" altLang="ko-KR" sz="1600">
                <a:ea typeface="굴림" panose="020B0600000101010101" pitchFamily="50" charset="-127"/>
              </a:rPr>
              <a:t>pause.png </a:t>
            </a:r>
          </a:p>
          <a:p>
            <a:pPr latinLnBrk="0">
              <a:spcBef>
                <a:spcPct val="0"/>
              </a:spcBef>
              <a:buFontTx/>
              <a:buNone/>
            </a:pPr>
            <a:r>
              <a:rPr lang="ko-KR" altLang="en-US" sz="1600">
                <a:ea typeface="굴림" panose="020B0600000101010101" pitchFamily="50" charset="-127"/>
              </a:rPr>
              <a:t>그리고 ‘정지’는 </a:t>
            </a:r>
            <a:r>
              <a:rPr lang="en-US" altLang="ko-KR" sz="1600">
                <a:ea typeface="굴림" panose="020B0600000101010101" pitchFamily="50" charset="-127"/>
              </a:rPr>
              <a:t>stop.png </a:t>
            </a:r>
            <a:r>
              <a:rPr lang="ko-KR" altLang="en-US" sz="1600">
                <a:ea typeface="굴림" panose="020B0600000101010101" pitchFamily="50" charset="-127"/>
              </a:rPr>
              <a:t>이미지를 사용하세요</a:t>
            </a:r>
            <a:r>
              <a:rPr lang="en-US" altLang="ko-KR" sz="1600">
                <a:ea typeface="굴림" panose="020B0600000101010101" pitchFamily="50" charset="-127"/>
              </a:rPr>
              <a:t>. </a:t>
            </a:r>
            <a:endParaRPr lang="ko-KR" altLang="en-US" sz="1600">
              <a:ea typeface="굴림" panose="020B0600000101010101" pitchFamily="50" charset="-127"/>
            </a:endParaRPr>
          </a:p>
        </p:txBody>
      </p:sp>
      <p:pic>
        <p:nvPicPr>
          <p:cNvPr id="68613" name="그림 1">
            <a:extLst>
              <a:ext uri="{FF2B5EF4-FFF2-40B4-BE49-F238E27FC236}">
                <a16:creationId xmlns:a16="http://schemas.microsoft.com/office/drawing/2014/main" id="{A11DEC2C-CDB9-4545-AC44-B75567DC3D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25" y="1606550"/>
            <a:ext cx="8040688" cy="4541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제목 1">
            <a:extLst>
              <a:ext uri="{FF2B5EF4-FFF2-40B4-BE49-F238E27FC236}">
                <a16:creationId xmlns:a16="http://schemas.microsoft.com/office/drawing/2014/main" id="{393670B1-7662-4D62-AE61-0FBD904E6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625" y="1"/>
            <a:ext cx="8967788" cy="500063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/>
              <a:t>[</a:t>
            </a:r>
            <a:r>
              <a:rPr kumimoji="1" lang="ko-KR" altLang="en-US"/>
              <a:t>도전 </a:t>
            </a:r>
            <a:r>
              <a:rPr kumimoji="1" lang="en-US" altLang="ko-KR"/>
              <a:t>mission]</a:t>
            </a:r>
            <a:r>
              <a:rPr kumimoji="1" lang="ko-KR" altLang="en-US"/>
              <a:t> </a:t>
            </a:r>
            <a:r>
              <a:rPr lang="ko-KR" altLang="en-US"/>
              <a:t>오디오 앱에 재생 상태 이미지 추가하기 </a:t>
            </a:r>
            <a:endParaRPr kumimoji="1" lang="ko-KR" altLang="en-US"/>
          </a:p>
        </p:txBody>
      </p:sp>
      <p:sp>
        <p:nvSpPr>
          <p:cNvPr id="69634" name="슬라이드 번호 개체 틀 2">
            <a:extLst>
              <a:ext uri="{FF2B5EF4-FFF2-40B4-BE49-F238E27FC236}">
                <a16:creationId xmlns:a16="http://schemas.microsoft.com/office/drawing/2014/main" id="{DE8B2E1B-CF92-4329-93DF-CFA2698C5B2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BEA35A6-D9A8-4953-AE89-ABD69F1165BC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69636" name="그림 2">
            <a:extLst>
              <a:ext uri="{FF2B5EF4-FFF2-40B4-BE49-F238E27FC236}">
                <a16:creationId xmlns:a16="http://schemas.microsoft.com/office/drawing/2014/main" id="{84EBEB27-4366-450E-9DEE-40549CDF8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689" y="5516563"/>
            <a:ext cx="5483225" cy="54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637" name="그림 1">
            <a:extLst>
              <a:ext uri="{FF2B5EF4-FFF2-40B4-BE49-F238E27FC236}">
                <a16:creationId xmlns:a16="http://schemas.microsoft.com/office/drawing/2014/main" id="{E36C8C37-9545-4A89-9D75-D6EC563CE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688" y="620714"/>
            <a:ext cx="2817812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제목 1">
            <a:extLst>
              <a:ext uri="{FF2B5EF4-FFF2-40B4-BE49-F238E27FC236}">
                <a16:creationId xmlns:a16="http://schemas.microsoft.com/office/drawing/2014/main" id="{30418C96-5686-4ABC-9B25-B636D9785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651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다른 포맷의 비디오 추가하기</a:t>
            </a:r>
            <a:r>
              <a:rPr kumimoji="1" lang="en-US" altLang="ko-KR" dirty="0"/>
              <a:t>14</a:t>
            </a:r>
            <a:r>
              <a:rPr kumimoji="1" lang="ko-KR" altLang="en-US" dirty="0"/>
              <a:t>장</a:t>
            </a:r>
          </a:p>
        </p:txBody>
      </p:sp>
      <p:sp>
        <p:nvSpPr>
          <p:cNvPr id="35842" name="슬라이드 번호 개체 틀 2">
            <a:extLst>
              <a:ext uri="{FF2B5EF4-FFF2-40B4-BE49-F238E27FC236}">
                <a16:creationId xmlns:a16="http://schemas.microsoft.com/office/drawing/2014/main" id="{5CA19809-F483-4BBC-BF14-9352DF9432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8501BA3-EDE3-4C8C-B7D3-BF2E50300948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35844" name="그림 2">
            <a:extLst>
              <a:ext uri="{FF2B5EF4-FFF2-40B4-BE49-F238E27FC236}">
                <a16:creationId xmlns:a16="http://schemas.microsoft.com/office/drawing/2014/main" id="{EF56C33A-F247-42EC-8A9D-2A8E80B9A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925" y="836613"/>
            <a:ext cx="8820150" cy="4654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제목 1">
            <a:extLst>
              <a:ext uri="{FF2B5EF4-FFF2-40B4-BE49-F238E27FC236}">
                <a16:creationId xmlns:a16="http://schemas.microsoft.com/office/drawing/2014/main" id="{437703CF-BC35-409F-B146-04A69A42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65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kumimoji="1" lang="en-US" altLang="ko-KR" dirty="0"/>
              <a:t>[</a:t>
            </a:r>
            <a:r>
              <a:rPr kumimoji="1" lang="ko-KR" altLang="en-US" dirty="0"/>
              <a:t>도전 </a:t>
            </a:r>
            <a:r>
              <a:rPr kumimoji="1" lang="en-US" altLang="ko-KR" dirty="0"/>
              <a:t>mission]</a:t>
            </a:r>
            <a:r>
              <a:rPr kumimoji="1" lang="ko-KR" altLang="en-US" dirty="0"/>
              <a:t> 콜라주 사진 만들기 </a:t>
            </a:r>
            <a:r>
              <a:rPr kumimoji="1" lang="en-US" altLang="ko-KR" dirty="0"/>
              <a:t>15</a:t>
            </a:r>
            <a:r>
              <a:rPr kumimoji="1" lang="ko-KR" altLang="en-US" dirty="0"/>
              <a:t>장</a:t>
            </a:r>
          </a:p>
        </p:txBody>
      </p:sp>
      <p:sp>
        <p:nvSpPr>
          <p:cNvPr id="46082" name="슬라이드 번호 개체 틀 2">
            <a:extLst>
              <a:ext uri="{FF2B5EF4-FFF2-40B4-BE49-F238E27FC236}">
                <a16:creationId xmlns:a16="http://schemas.microsoft.com/office/drawing/2014/main" id="{AD673A86-3492-496F-B844-0EB27C3127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DB87BC5-4C2E-444B-9687-1A3DB526D1BB}" type="slidenum">
              <a:rPr lang="ko-KR" altLang="en-US" sz="1400">
                <a:solidFill>
                  <a:srgbClr val="7F7F7F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ko-KR" altLang="en-US" sz="1400">
              <a:solidFill>
                <a:srgbClr val="7F7F7F"/>
              </a:solidFill>
            </a:endParaRPr>
          </a:p>
        </p:txBody>
      </p:sp>
      <p:pic>
        <p:nvPicPr>
          <p:cNvPr id="46084" name="그림 2">
            <a:extLst>
              <a:ext uri="{FF2B5EF4-FFF2-40B4-BE49-F238E27FC236}">
                <a16:creationId xmlns:a16="http://schemas.microsoft.com/office/drawing/2014/main" id="{C722A744-D744-489A-8D46-965F80B4B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673100"/>
            <a:ext cx="9144000" cy="551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</Words>
  <Application>Microsoft Office PowerPoint</Application>
  <PresentationFormat>와이드스크린</PresentationFormat>
  <Paragraphs>36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[도전 mission] 새로운 탭 추가하기 (10장)</vt:lpstr>
      <vt:lpstr>[도전 mission] 확대/축소 기능 추가하기 (11장) </vt:lpstr>
      <vt:lpstr>PowerPoint 프레젠테이션</vt:lpstr>
      <vt:lpstr>[도전 mission] 아이콘 선택 기능 추가하기(12장) </vt:lpstr>
      <vt:lpstr>[도전 mission] 오디오 앱에 재생 상태 이미지 추가하기 13장</vt:lpstr>
      <vt:lpstr>[도전 mission] 오디오 앱에 재생 상태 이미지 추가하기 </vt:lpstr>
      <vt:lpstr>[도전 mission] 다른 포맷의 비디오 추가하기14장</vt:lpstr>
      <vt:lpstr>[도전 mission] 콜라주 사진 만들기 15장</vt:lpstr>
      <vt:lpstr>PowerPoint 프레젠테이션</vt:lpstr>
      <vt:lpstr>[도전 mission] 꽃 모양 그리기 16장</vt:lpstr>
      <vt:lpstr>[도전 mission] 스케치 앱에 색상과 두께 변경 기능 추가하기  17장</vt:lpstr>
      <vt:lpstr>[도전 mission] 갤러리 앱에 스와이프 기능 추가하기 18장</vt:lpstr>
      <vt:lpstr>[도전 mission] 갤러리 앱에 핀치 기능 추가하기 19장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Rhee</dc:creator>
  <cp:lastModifiedBy>Rhee</cp:lastModifiedBy>
  <cp:revision>2</cp:revision>
  <dcterms:created xsi:type="dcterms:W3CDTF">2018-12-08T00:55:07Z</dcterms:created>
  <dcterms:modified xsi:type="dcterms:W3CDTF">2018-12-08T00:55:52Z</dcterms:modified>
</cp:coreProperties>
</file>

<file path=docProps/thumbnail.jpeg>
</file>